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s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Relationship Id="rId4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jpg"/><Relationship Id="rId4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upo tres.png"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01501" cy="51942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55" name="Shape 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"/>
            <a:ext cx="9144002" cy="623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prism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uraMundo1XX.png"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3997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prism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aMundo1XX.png"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114" name="Shape 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3997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prism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ristinaMundo1XX.png"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120" name="Shape 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252224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prism dir="l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 title="Ponyland video.mkv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descr="4_5996678547500957899.jpg"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3997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20170713_101640.jpg"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8150" y="2743835"/>
            <a:ext cx="3368248" cy="25261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20170713_101553.jpg"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3874" y="566175"/>
            <a:ext cx="2916152" cy="2187098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 title="VID_20170713_102927.mp4"/>
          <p:cNvSpPr/>
          <p:nvPr/>
        </p:nvSpPr>
        <p:spPr>
          <a:xfrm>
            <a:off x="3405525" y="566174"/>
            <a:ext cx="2658124" cy="1993599"/>
          </a:xfrm>
          <a:prstGeom prst="rect">
            <a:avLst/>
          </a:prstGeom>
          <a:blipFill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4" name="Shape 134" title="VID_20170713_102901.mp4"/>
          <p:cNvSpPr/>
          <p:nvPr/>
        </p:nvSpPr>
        <p:spPr>
          <a:xfrm>
            <a:off x="0" y="523125"/>
            <a:ext cx="3030925" cy="2273204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Shape 135" title="VID_20170713_102845.mp4"/>
          <p:cNvSpPr/>
          <p:nvPr/>
        </p:nvSpPr>
        <p:spPr>
          <a:xfrm>
            <a:off x="508825" y="2870325"/>
            <a:ext cx="3030925" cy="2273175"/>
          </a:xfrm>
          <a:prstGeom prst="rect">
            <a:avLst/>
          </a:prstGeom>
          <a:noFill/>
          <a:ln>
            <a:noFill/>
          </a:ln>
        </p:spPr>
      </p:sp>
      <p:pic>
        <p:nvPicPr>
          <p:cNvPr descr="4_5996678547500957899.jpg" id="136" name="Shape 1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54112" y="0"/>
            <a:ext cx="9252224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20170713_124741.jpg"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16425"/>
            <a:ext cx="3891123" cy="29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/>
          <p:nvPr/>
        </p:nvSpPr>
        <p:spPr>
          <a:xfrm>
            <a:off x="3982400" y="326825"/>
            <a:ext cx="4606200" cy="226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6801350" y="861525"/>
            <a:ext cx="316800" cy="3549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7226875" y="1179100"/>
            <a:ext cx="316800" cy="3549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6801337" y="1571325"/>
            <a:ext cx="316800" cy="3549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6420075" y="1216425"/>
            <a:ext cx="316800" cy="3549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 txBox="1"/>
          <p:nvPr/>
        </p:nvSpPr>
        <p:spPr>
          <a:xfrm>
            <a:off x="6499150" y="431975"/>
            <a:ext cx="9066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ARRIBA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6506450" y="1926225"/>
            <a:ext cx="9066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>
                <a:solidFill>
                  <a:schemeClr val="dk1"/>
                </a:solidFill>
              </a:rPr>
              <a:t>ABAJO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5243175" y="1216425"/>
            <a:ext cx="11769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>
                <a:solidFill>
                  <a:schemeClr val="dk1"/>
                </a:solidFill>
              </a:rPr>
              <a:t>IZQUIERDA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7652400" y="1216425"/>
            <a:ext cx="11409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>
                <a:solidFill>
                  <a:schemeClr val="dk1"/>
                </a:solidFill>
              </a:rPr>
              <a:t>DERECHA</a:t>
            </a:r>
          </a:p>
        </p:txBody>
      </p:sp>
      <p:pic>
        <p:nvPicPr>
          <p:cNvPr descr="4_5996678547500957899.jpg" id="151" name="Shape 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134775"/>
            <a:ext cx="9144002" cy="100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/>
        </p:nvSpPr>
        <p:spPr>
          <a:xfrm>
            <a:off x="994200" y="801450"/>
            <a:ext cx="7710300" cy="22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" sz="3000"/>
              <a:t>Con la colaboración de la Fundación Española para la Ciencia y la Tecnología - Ministerio de Economía, Industria y Competitividad</a:t>
            </a:r>
          </a:p>
        </p:txBody>
      </p:sp>
      <p:pic>
        <p:nvPicPr>
          <p:cNvPr descr="4_5996678547500957899.jpg"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100" y="4055225"/>
            <a:ext cx="9252198" cy="108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4_5996678547500957899.jpg" id="60" name="Shape 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2" cy="71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flip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AVIDEO.png"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5222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66" name="Shape 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252224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RMENVIDEO.png"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9134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252224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RISTINA VIDEO.png"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6234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78" name="Shape 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252224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URA VIDEO.png"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192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84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252224" cy="52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gallery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ntallaInicioXX.png"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08100"/>
            <a:ext cx="9143999" cy="6151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90" name="Shape 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008100"/>
            <a:ext cx="9061273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prism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rmenMundo1XX.png"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2" cy="37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prism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rmenMundo2XX.png"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_5996678547500957899.jpg" id="102" name="Shape 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3997" cy="5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prism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